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A75"/>
    <a:srgbClr val="91C137"/>
    <a:srgbClr val="446600"/>
    <a:srgbClr val="7DB8D5"/>
    <a:srgbClr val="76BADC"/>
    <a:srgbClr val="3A93C0"/>
    <a:srgbClr val="258DC1"/>
    <a:srgbClr val="00699E"/>
    <a:srgbClr val="82AEC4"/>
    <a:srgbClr val="77B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552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31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5C105-A584-4426-8770-76D37D69E1FE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D9044-2F4B-439B-85B7-51F14B306B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80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>
            <a:extLst>
              <a:ext uri="{FF2B5EF4-FFF2-40B4-BE49-F238E27FC236}">
                <a16:creationId xmlns:a16="http://schemas.microsoft.com/office/drawing/2014/main" id="{D3112A17-5769-87C4-A8FC-F6A22D1FBF36}"/>
              </a:ext>
            </a:extLst>
          </p:cNvPr>
          <p:cNvSpPr/>
          <p:nvPr userDrawn="1"/>
        </p:nvSpPr>
        <p:spPr>
          <a:xfrm>
            <a:off x="0" y="0"/>
            <a:ext cx="9144000" cy="573528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FA576307-54CA-8947-82FC-3E3FBA359231}"/>
              </a:ext>
            </a:extLst>
          </p:cNvPr>
          <p:cNvSpPr txBox="1"/>
          <p:nvPr userDrawn="1"/>
        </p:nvSpPr>
        <p:spPr>
          <a:xfrm>
            <a:off x="42268" y="19530"/>
            <a:ext cx="7482060" cy="553998"/>
          </a:xfrm>
          <a:prstGeom prst="rect">
            <a:avLst/>
          </a:prstGeom>
          <a:noFill/>
          <a:effectLst>
            <a:outerShdw blurRad="1016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II Konferencja Naukowa Energetyki Rozproszonej</a:t>
            </a:r>
          </a:p>
          <a:p>
            <a:pPr algn="r"/>
            <a:r>
              <a:rPr lang="pl-PL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www.KNER2024.agh.edu.pl                                                     26.06.2024, Kraków</a:t>
            </a:r>
          </a:p>
        </p:txBody>
      </p:sp>
      <p:sp>
        <p:nvSpPr>
          <p:cNvPr id="20" name="Tytuł 1">
            <a:extLst>
              <a:ext uri="{FF2B5EF4-FFF2-40B4-BE49-F238E27FC236}">
                <a16:creationId xmlns:a16="http://schemas.microsoft.com/office/drawing/2014/main" id="{C06959CD-D9AD-29A1-E19B-80EBC6347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71551"/>
            <a:ext cx="7772400" cy="1656183"/>
          </a:xfrm>
          <a:prstGeom prst="rect">
            <a:avLst/>
          </a:prstGeom>
        </p:spPr>
        <p:txBody>
          <a:bodyPr anchor="b"/>
          <a:lstStyle/>
          <a:p>
            <a:r>
              <a:rPr lang="pl-PL" dirty="0">
                <a:latin typeface="Trebuchet MS" pitchFamily="34" charset="0"/>
              </a:rPr>
              <a:t>Odzyskiwanie energii </a:t>
            </a:r>
            <a:br>
              <a:rPr lang="pl-PL" dirty="0">
                <a:latin typeface="Trebuchet MS" pitchFamily="34" charset="0"/>
              </a:rPr>
            </a:br>
            <a:r>
              <a:rPr lang="pl-PL" dirty="0">
                <a:latin typeface="Trebuchet MS" pitchFamily="34" charset="0"/>
              </a:rPr>
              <a:t>z otoczenia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21" name="Podtytuł 2">
            <a:extLst>
              <a:ext uri="{FF2B5EF4-FFF2-40B4-BE49-F238E27FC236}">
                <a16:creationId xmlns:a16="http://schemas.microsoft.com/office/drawing/2014/main" id="{1A4B4197-275F-6AB1-6C1C-E2A514C57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2643758"/>
            <a:ext cx="7992888" cy="9532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  <a:latin typeface="Trebuchet MS" pitchFamily="34" charset="0"/>
              </a:rPr>
              <a:t>Energy </a:t>
            </a:r>
            <a:r>
              <a:rPr lang="pl-PL" dirty="0" err="1">
                <a:solidFill>
                  <a:schemeClr val="tx1"/>
                </a:solidFill>
                <a:latin typeface="Trebuchet MS" pitchFamily="34" charset="0"/>
              </a:rPr>
              <a:t>harvesting</a:t>
            </a:r>
            <a:endParaRPr lang="en-US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F6E2259D-5FF6-6944-0C14-DDA69BB670B5}"/>
              </a:ext>
            </a:extLst>
          </p:cNvPr>
          <p:cNvSpPr txBox="1"/>
          <p:nvPr userDrawn="1"/>
        </p:nvSpPr>
        <p:spPr>
          <a:xfrm>
            <a:off x="4283968" y="386789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Trebuchet MS" pitchFamily="34" charset="0"/>
              </a:rPr>
              <a:t>Autor(</a:t>
            </a:r>
            <a:r>
              <a:rPr lang="pl-PL" dirty="0" err="1">
                <a:latin typeface="Trebuchet MS" pitchFamily="34" charset="0"/>
              </a:rPr>
              <a:t>zy</a:t>
            </a:r>
            <a:r>
              <a:rPr lang="pl-PL" dirty="0">
                <a:latin typeface="Trebuchet MS" pitchFamily="34" charset="0"/>
              </a:rPr>
              <a:t>): A.BBBBB</a:t>
            </a:r>
          </a:p>
          <a:p>
            <a:r>
              <a:rPr lang="pl-PL" dirty="0">
                <a:latin typeface="Trebuchet MS" pitchFamily="34" charset="0"/>
              </a:rPr>
              <a:t>Afiliacja: Uniwersytet …</a:t>
            </a:r>
            <a:endParaRPr lang="en-US" dirty="0">
              <a:latin typeface="Trebuchet MS" pitchFamily="34" charset="0"/>
            </a:endParaRPr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id="{D6C71D7D-0C0E-69A8-C020-268B367421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135" y="51470"/>
            <a:ext cx="1475597" cy="4599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36CA6DD-DE19-45E1-8CD8-D11714B14871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E06E77-3F52-45EA-86FC-A0604B88E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36CA6DD-DE19-45E1-8CD8-D11714B14871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E06E77-3F52-45EA-86FC-A0604B88E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EDD8007D-5F69-E2CD-E457-23C6C3BD6F2F}"/>
              </a:ext>
            </a:extLst>
          </p:cNvPr>
          <p:cNvSpPr/>
          <p:nvPr userDrawn="1"/>
        </p:nvSpPr>
        <p:spPr>
          <a:xfrm>
            <a:off x="-7018" y="0"/>
            <a:ext cx="9151018" cy="573528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2590E509-959E-71A5-6EAE-C8FD9986E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"/>
            <a:ext cx="7776864" cy="5735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Slide</a:t>
            </a:r>
            <a:r>
              <a:rPr lang="pl-PL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title</a:t>
            </a:r>
            <a:endParaRPr lang="pl-P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5F306FA6-F799-CCF5-D7E8-2B6EA46A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89508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sz="2800" dirty="0"/>
              <a:t>First point</a:t>
            </a:r>
          </a:p>
          <a:p>
            <a:pPr lvl="1"/>
            <a:r>
              <a:rPr lang="pl-PL" sz="2400" dirty="0" err="1"/>
              <a:t>second</a:t>
            </a:r>
            <a:r>
              <a:rPr lang="pl-PL" sz="2400" dirty="0"/>
              <a:t> point</a:t>
            </a:r>
          </a:p>
          <a:p>
            <a:pPr lvl="2"/>
            <a:r>
              <a:rPr lang="pl-PL" sz="2000" dirty="0"/>
              <a:t>third point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287FAEE-D681-BD53-75E9-F963898832D8}"/>
              </a:ext>
            </a:extLst>
          </p:cNvPr>
          <p:cNvSpPr txBox="1"/>
          <p:nvPr userDrawn="1"/>
        </p:nvSpPr>
        <p:spPr>
          <a:xfrm>
            <a:off x="8244408" y="4866501"/>
            <a:ext cx="899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b="1" dirty="0" err="1">
                <a:solidFill>
                  <a:schemeClr val="bg1"/>
                </a:solidFill>
              </a:rPr>
              <a:t>slide</a:t>
            </a:r>
            <a:r>
              <a:rPr lang="pl-PL" sz="1200" b="1" dirty="0">
                <a:solidFill>
                  <a:schemeClr val="bg1"/>
                </a:solidFill>
              </a:rPr>
              <a:t> 1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B65B14B7-2044-78A7-456C-ADB57CA479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63785"/>
            <a:ext cx="485330" cy="4412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D6366C27-C2DE-6DCA-E819-7CFF02052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"/>
            <a:ext cx="7776864" cy="5735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Slide</a:t>
            </a:r>
            <a:r>
              <a:rPr lang="pl-PL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title</a:t>
            </a:r>
            <a:endParaRPr lang="pl-P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331D7C82-F4CD-E34A-A92D-DA73CA0D9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"/>
            <a:ext cx="7776864" cy="5735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Slide</a:t>
            </a:r>
            <a:r>
              <a:rPr lang="pl-PL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title</a:t>
            </a:r>
            <a:endParaRPr lang="pl-P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C64220A0-EF2B-F456-2509-1F53340CB436}"/>
              </a:ext>
            </a:extLst>
          </p:cNvPr>
          <p:cNvSpPr/>
          <p:nvPr userDrawn="1"/>
        </p:nvSpPr>
        <p:spPr>
          <a:xfrm>
            <a:off x="-7018" y="0"/>
            <a:ext cx="9151018" cy="573528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F105E72E-FCA5-43CB-144C-F30DE6A1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"/>
            <a:ext cx="7776864" cy="5735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Slide</a:t>
            </a:r>
            <a:r>
              <a:rPr lang="pl-PL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title</a:t>
            </a:r>
            <a:endParaRPr lang="pl-P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868536EE-5325-15D9-28B8-D915F3AA1491}"/>
              </a:ext>
            </a:extLst>
          </p:cNvPr>
          <p:cNvSpPr/>
          <p:nvPr userDrawn="1"/>
        </p:nvSpPr>
        <p:spPr>
          <a:xfrm>
            <a:off x="0" y="4587974"/>
            <a:ext cx="2160240" cy="555526"/>
          </a:xfrm>
          <a:prstGeom prst="rect">
            <a:avLst/>
          </a:prstGeom>
          <a:solidFill>
            <a:srgbClr val="C3EA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5FD28820-FF0C-672A-3096-3912A578BC3D}"/>
              </a:ext>
            </a:extLst>
          </p:cNvPr>
          <p:cNvSpPr/>
          <p:nvPr userDrawn="1"/>
        </p:nvSpPr>
        <p:spPr>
          <a:xfrm>
            <a:off x="1043608" y="4731990"/>
            <a:ext cx="7128792" cy="411510"/>
          </a:xfrm>
          <a:prstGeom prst="rect">
            <a:avLst/>
          </a:prstGeom>
          <a:solidFill>
            <a:srgbClr val="91C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3C29896F-B4A1-743A-B126-139F690E3763}"/>
              </a:ext>
            </a:extLst>
          </p:cNvPr>
          <p:cNvSpPr/>
          <p:nvPr userDrawn="1"/>
        </p:nvSpPr>
        <p:spPr>
          <a:xfrm>
            <a:off x="0" y="4876006"/>
            <a:ext cx="9144000" cy="267494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410987C-BF97-8275-293E-0A76CFDAD8D6}"/>
              </a:ext>
            </a:extLst>
          </p:cNvPr>
          <p:cNvSpPr txBox="1"/>
          <p:nvPr userDrawn="1"/>
        </p:nvSpPr>
        <p:spPr>
          <a:xfrm>
            <a:off x="8244408" y="4866501"/>
            <a:ext cx="899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b="1" dirty="0" err="1">
                <a:solidFill>
                  <a:schemeClr val="bg1"/>
                </a:solidFill>
              </a:rPr>
              <a:t>slide</a:t>
            </a:r>
            <a:r>
              <a:rPr lang="pl-PL" sz="1200" b="1" dirty="0">
                <a:solidFill>
                  <a:schemeClr val="bg1"/>
                </a:solidFill>
              </a:rPr>
              <a:t> 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52BF3A1-2976-826E-9426-48B5B52E1FFE}"/>
              </a:ext>
            </a:extLst>
          </p:cNvPr>
          <p:cNvSpPr txBox="1"/>
          <p:nvPr userDrawn="1"/>
        </p:nvSpPr>
        <p:spPr>
          <a:xfrm>
            <a:off x="0" y="4866501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Session</a:t>
            </a:r>
            <a:r>
              <a:rPr lang="pl-PL" sz="1200" b="1" dirty="0">
                <a:solidFill>
                  <a:schemeClr val="bg1"/>
                </a:solidFill>
              </a:rPr>
              <a:t> # - &lt;</a:t>
            </a:r>
            <a:r>
              <a:rPr lang="pl-PL" sz="1200" b="1" dirty="0" err="1">
                <a:solidFill>
                  <a:schemeClr val="bg1"/>
                </a:solidFill>
              </a:rPr>
              <a:t>title</a:t>
            </a:r>
            <a:r>
              <a:rPr lang="pl-PL" sz="1200" b="1" dirty="0">
                <a:solidFill>
                  <a:schemeClr val="bg1"/>
                </a:solidFill>
              </a:rPr>
              <a:t>&gt;, &lt;</a:t>
            </a:r>
            <a:r>
              <a:rPr lang="pl-PL" sz="1200" b="1" dirty="0" err="1">
                <a:solidFill>
                  <a:schemeClr val="bg1"/>
                </a:solidFill>
              </a:rPr>
              <a:t>date</a:t>
            </a:r>
            <a:r>
              <a:rPr lang="pl-PL" sz="1200" b="1" dirty="0">
                <a:solidFill>
                  <a:schemeClr val="bg1"/>
                </a:solidFill>
              </a:rPr>
              <a:t>&gt;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C7CE74C2-7CE7-9824-FFCC-1A653C7687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63785"/>
            <a:ext cx="485330" cy="4412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36CA6DD-DE19-45E1-8CD8-D11714B14871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E06E77-3F52-45EA-86FC-A0604B88E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36CA6DD-DE19-45E1-8CD8-D11714B14871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E06E77-3F52-45EA-86FC-A0604B88E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36CA6DD-DE19-45E1-8CD8-D11714B14871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E06E77-3F52-45EA-86FC-A0604B88E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>
            <a:extLst>
              <a:ext uri="{FF2B5EF4-FFF2-40B4-BE49-F238E27FC236}">
                <a16:creationId xmlns:a16="http://schemas.microsoft.com/office/drawing/2014/main" id="{7B897873-33DD-1CFD-E4BE-E2BA641E781A}"/>
              </a:ext>
            </a:extLst>
          </p:cNvPr>
          <p:cNvSpPr/>
          <p:nvPr userDrawn="1"/>
        </p:nvSpPr>
        <p:spPr>
          <a:xfrm>
            <a:off x="0" y="0"/>
            <a:ext cx="9144000" cy="573528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9D600C93-8BEE-AF23-F98D-EAB2AAB1737A}"/>
              </a:ext>
            </a:extLst>
          </p:cNvPr>
          <p:cNvSpPr/>
          <p:nvPr userDrawn="1"/>
        </p:nvSpPr>
        <p:spPr>
          <a:xfrm>
            <a:off x="0" y="4587974"/>
            <a:ext cx="2160240" cy="555526"/>
          </a:xfrm>
          <a:prstGeom prst="rect">
            <a:avLst/>
          </a:prstGeom>
          <a:solidFill>
            <a:srgbClr val="C3EA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773B6B9B-03B6-9AC8-A306-557B762199AE}"/>
              </a:ext>
            </a:extLst>
          </p:cNvPr>
          <p:cNvSpPr/>
          <p:nvPr userDrawn="1"/>
        </p:nvSpPr>
        <p:spPr>
          <a:xfrm>
            <a:off x="1043608" y="4731990"/>
            <a:ext cx="7128792" cy="411510"/>
          </a:xfrm>
          <a:prstGeom prst="rect">
            <a:avLst/>
          </a:prstGeom>
          <a:solidFill>
            <a:srgbClr val="91C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D9C6FA43-76FB-86DE-1E0B-FF7547612166}"/>
              </a:ext>
            </a:extLst>
          </p:cNvPr>
          <p:cNvSpPr/>
          <p:nvPr userDrawn="1"/>
        </p:nvSpPr>
        <p:spPr>
          <a:xfrm>
            <a:off x="0" y="4876006"/>
            <a:ext cx="9144000" cy="267494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C202570C-4642-F794-9D2B-F4A587FB2FE3}"/>
              </a:ext>
            </a:extLst>
          </p:cNvPr>
          <p:cNvSpPr txBox="1"/>
          <p:nvPr userDrawn="1"/>
        </p:nvSpPr>
        <p:spPr>
          <a:xfrm>
            <a:off x="0" y="4866501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Session</a:t>
            </a:r>
            <a:r>
              <a:rPr lang="pl-PL" sz="1200" b="1" dirty="0">
                <a:solidFill>
                  <a:schemeClr val="bg1"/>
                </a:solidFill>
              </a:rPr>
              <a:t> # - &lt;</a:t>
            </a:r>
            <a:r>
              <a:rPr lang="pl-PL" sz="1200" b="1" dirty="0" err="1">
                <a:solidFill>
                  <a:schemeClr val="bg1"/>
                </a:solidFill>
              </a:rPr>
              <a:t>title</a:t>
            </a:r>
            <a:r>
              <a:rPr lang="pl-PL" sz="1200" b="1" dirty="0">
                <a:solidFill>
                  <a:schemeClr val="bg1"/>
                </a:solidFill>
              </a:rPr>
              <a:t>&gt;, &lt;</a:t>
            </a:r>
            <a:r>
              <a:rPr lang="pl-PL" sz="1200" b="1" dirty="0" err="1">
                <a:solidFill>
                  <a:schemeClr val="bg1"/>
                </a:solidFill>
              </a:rPr>
              <a:t>date</a:t>
            </a:r>
            <a:r>
              <a:rPr lang="pl-PL" sz="1200" b="1" dirty="0">
                <a:solidFill>
                  <a:schemeClr val="bg1"/>
                </a:solidFill>
              </a:rPr>
              <a:t>&gt;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0"/>
            <a:ext cx="9144000" cy="573528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rostokąt 4"/>
          <p:cNvSpPr/>
          <p:nvPr/>
        </p:nvSpPr>
        <p:spPr>
          <a:xfrm>
            <a:off x="0" y="4587974"/>
            <a:ext cx="2160240" cy="555526"/>
          </a:xfrm>
          <a:prstGeom prst="rect">
            <a:avLst/>
          </a:prstGeom>
          <a:solidFill>
            <a:srgbClr val="C3EA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le tekstowe 5"/>
          <p:cNvSpPr txBox="1"/>
          <p:nvPr/>
        </p:nvSpPr>
        <p:spPr>
          <a:xfrm>
            <a:off x="42268" y="19530"/>
            <a:ext cx="7482060" cy="553998"/>
          </a:xfrm>
          <a:prstGeom prst="rect">
            <a:avLst/>
          </a:prstGeom>
          <a:noFill/>
          <a:effectLst>
            <a:outerShdw blurRad="1016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II Konferencja Naukowa Energetyki Rozproszonej</a:t>
            </a:r>
          </a:p>
          <a:p>
            <a:pPr algn="r"/>
            <a:r>
              <a:rPr lang="pl-PL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www.KNER2024.agh.edu.pl                                                     26.06.2024, Kraków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71551"/>
            <a:ext cx="7772400" cy="1656183"/>
          </a:xfrm>
        </p:spPr>
        <p:txBody>
          <a:bodyPr anchor="b"/>
          <a:lstStyle/>
          <a:p>
            <a:r>
              <a:rPr lang="pl-PL" dirty="0">
                <a:latin typeface="Trebuchet MS" pitchFamily="34" charset="0"/>
              </a:rPr>
              <a:t>Odzyskiwanie energii </a:t>
            </a:r>
            <a:br>
              <a:rPr lang="pl-PL" dirty="0">
                <a:latin typeface="Trebuchet MS" pitchFamily="34" charset="0"/>
              </a:rPr>
            </a:br>
            <a:r>
              <a:rPr lang="pl-PL" dirty="0">
                <a:latin typeface="Trebuchet MS" pitchFamily="34" charset="0"/>
              </a:rPr>
              <a:t>z otoczenia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611560" y="2643758"/>
            <a:ext cx="7992888" cy="9532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  <a:latin typeface="Trebuchet MS" pitchFamily="34" charset="0"/>
              </a:rPr>
              <a:t>Energy </a:t>
            </a:r>
            <a:r>
              <a:rPr lang="pl-PL" dirty="0" err="1">
                <a:solidFill>
                  <a:schemeClr val="tx1"/>
                </a:solidFill>
                <a:latin typeface="Trebuchet MS" pitchFamily="34" charset="0"/>
              </a:rPr>
              <a:t>harvesting</a:t>
            </a:r>
            <a:endParaRPr lang="en-US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43608" y="4731990"/>
            <a:ext cx="7128792" cy="411510"/>
          </a:xfrm>
          <a:prstGeom prst="rect">
            <a:avLst/>
          </a:prstGeom>
          <a:solidFill>
            <a:srgbClr val="91C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stokąt 9"/>
          <p:cNvSpPr/>
          <p:nvPr/>
        </p:nvSpPr>
        <p:spPr>
          <a:xfrm>
            <a:off x="0" y="4876006"/>
            <a:ext cx="9144000" cy="267494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le tekstowe 12"/>
          <p:cNvSpPr txBox="1"/>
          <p:nvPr/>
        </p:nvSpPr>
        <p:spPr>
          <a:xfrm>
            <a:off x="0" y="4866501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Session</a:t>
            </a:r>
            <a:r>
              <a:rPr lang="pl-PL" sz="1200" b="1" dirty="0">
                <a:solidFill>
                  <a:schemeClr val="bg1"/>
                </a:solidFill>
              </a:rPr>
              <a:t> # - &lt;</a:t>
            </a:r>
            <a:r>
              <a:rPr lang="pl-PL" sz="1200" b="1" dirty="0" err="1">
                <a:solidFill>
                  <a:schemeClr val="bg1"/>
                </a:solidFill>
              </a:rPr>
              <a:t>title</a:t>
            </a:r>
            <a:r>
              <a:rPr lang="pl-PL" sz="1200" b="1" dirty="0">
                <a:solidFill>
                  <a:schemeClr val="bg1"/>
                </a:solidFill>
              </a:rPr>
              <a:t>&gt;, &lt;</a:t>
            </a:r>
            <a:r>
              <a:rPr lang="pl-PL" sz="1200" b="1" dirty="0" err="1">
                <a:solidFill>
                  <a:schemeClr val="bg1"/>
                </a:solidFill>
              </a:rPr>
              <a:t>date</a:t>
            </a:r>
            <a:r>
              <a:rPr lang="pl-PL" sz="1200" b="1" dirty="0">
                <a:solidFill>
                  <a:schemeClr val="bg1"/>
                </a:solidFill>
              </a:rPr>
              <a:t>&gt;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283968" y="386789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Trebuchet MS" pitchFamily="34" charset="0"/>
              </a:rPr>
              <a:t>Autor(</a:t>
            </a:r>
            <a:r>
              <a:rPr lang="pl-PL" dirty="0" err="1">
                <a:latin typeface="Trebuchet MS" pitchFamily="34" charset="0"/>
              </a:rPr>
              <a:t>zy</a:t>
            </a:r>
            <a:r>
              <a:rPr lang="pl-PL" dirty="0">
                <a:latin typeface="Trebuchet MS" pitchFamily="34" charset="0"/>
              </a:rPr>
              <a:t>): A.BBBBB</a:t>
            </a:r>
          </a:p>
          <a:p>
            <a:r>
              <a:rPr lang="pl-PL" dirty="0">
                <a:latin typeface="Trebuchet MS" pitchFamily="34" charset="0"/>
              </a:rPr>
              <a:t>Afiliacja: Uniwersytet …</a:t>
            </a:r>
            <a:endParaRPr lang="en-US" dirty="0">
              <a:latin typeface="Trebuchet MS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DF3AF67-1631-787E-179A-4F0D847279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135" y="51470"/>
            <a:ext cx="1475597" cy="4599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7018" y="0"/>
            <a:ext cx="9151018" cy="573528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"/>
            <a:ext cx="7776864" cy="5735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Slide</a:t>
            </a:r>
            <a:r>
              <a:rPr lang="pl-PL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l-PL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title</a:t>
            </a:r>
            <a:endParaRPr lang="pl-P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699542"/>
            <a:ext cx="8229600" cy="389508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sz="2800" dirty="0"/>
              <a:t>First point</a:t>
            </a:r>
          </a:p>
          <a:p>
            <a:pPr lvl="1"/>
            <a:r>
              <a:rPr lang="pl-PL" sz="2400" dirty="0" err="1"/>
              <a:t>second</a:t>
            </a:r>
            <a:r>
              <a:rPr lang="pl-PL" sz="2400" dirty="0"/>
              <a:t> point</a:t>
            </a:r>
          </a:p>
          <a:p>
            <a:pPr lvl="2"/>
            <a:r>
              <a:rPr lang="pl-PL" sz="2000" dirty="0"/>
              <a:t>third point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4587974"/>
            <a:ext cx="2160240" cy="555526"/>
          </a:xfrm>
          <a:prstGeom prst="rect">
            <a:avLst/>
          </a:prstGeom>
          <a:solidFill>
            <a:srgbClr val="C3EA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1043608" y="4731990"/>
            <a:ext cx="7128792" cy="411510"/>
          </a:xfrm>
          <a:prstGeom prst="rect">
            <a:avLst/>
          </a:prstGeom>
          <a:solidFill>
            <a:srgbClr val="91C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0" y="4876006"/>
            <a:ext cx="9144000" cy="267494"/>
          </a:xfrm>
          <a:prstGeom prst="rect">
            <a:avLst/>
          </a:prstGeom>
          <a:solidFill>
            <a:srgbClr val="44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ole tekstowe 7"/>
          <p:cNvSpPr txBox="1"/>
          <p:nvPr/>
        </p:nvSpPr>
        <p:spPr>
          <a:xfrm>
            <a:off x="8244408" y="4866501"/>
            <a:ext cx="899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b="1" dirty="0" err="1">
                <a:solidFill>
                  <a:schemeClr val="bg1"/>
                </a:solidFill>
              </a:rPr>
              <a:t>slide</a:t>
            </a:r>
            <a:r>
              <a:rPr lang="pl-PL" sz="1200" b="1" dirty="0">
                <a:solidFill>
                  <a:schemeClr val="bg1"/>
                </a:solidFill>
              </a:rPr>
              <a:t> 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4866501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Session</a:t>
            </a:r>
            <a:r>
              <a:rPr lang="pl-PL" sz="1200" b="1" dirty="0">
                <a:solidFill>
                  <a:schemeClr val="bg1"/>
                </a:solidFill>
              </a:rPr>
              <a:t> # - &lt;</a:t>
            </a:r>
            <a:r>
              <a:rPr lang="pl-PL" sz="1200" b="1" dirty="0" err="1">
                <a:solidFill>
                  <a:schemeClr val="bg1"/>
                </a:solidFill>
              </a:rPr>
              <a:t>title</a:t>
            </a:r>
            <a:r>
              <a:rPr lang="pl-PL" sz="1200" b="1" dirty="0">
                <a:solidFill>
                  <a:schemeClr val="bg1"/>
                </a:solidFill>
              </a:rPr>
              <a:t>&gt;, &lt;</a:t>
            </a:r>
            <a:r>
              <a:rPr lang="pl-PL" sz="1200" b="1" dirty="0" err="1">
                <a:solidFill>
                  <a:schemeClr val="bg1"/>
                </a:solidFill>
              </a:rPr>
              <a:t>date</a:t>
            </a:r>
            <a:r>
              <a:rPr lang="pl-PL" sz="1200" b="1" dirty="0">
                <a:solidFill>
                  <a:schemeClr val="bg1"/>
                </a:solidFill>
              </a:rPr>
              <a:t>&gt;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8EA6A31B-813B-4E91-4222-0B8A44D21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63785"/>
            <a:ext cx="485330" cy="44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1658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63</Words>
  <Application>Microsoft Office PowerPoint</Application>
  <PresentationFormat>Pokaz na ekranie (16:9)</PresentationFormat>
  <Paragraphs>13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Motyw pakietu Office</vt:lpstr>
      <vt:lpstr>Odzyskiwanie energii  z otoczenia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generation problems</dc:title>
  <dc:creator>G.Hayduk</dc:creator>
  <cp:lastModifiedBy>Grzegorz Hayduk</cp:lastModifiedBy>
  <cp:revision>7</cp:revision>
  <dcterms:created xsi:type="dcterms:W3CDTF">2019-10-25T17:32:42Z</dcterms:created>
  <dcterms:modified xsi:type="dcterms:W3CDTF">2024-01-30T09:03:05Z</dcterms:modified>
</cp:coreProperties>
</file>